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56" r:id="rId2"/>
    <p:sldId id="257" r:id="rId3"/>
    <p:sldId id="265" r:id="rId4"/>
    <p:sldId id="274" r:id="rId5"/>
    <p:sldId id="273" r:id="rId6"/>
    <p:sldId id="275" r:id="rId7"/>
    <p:sldId id="261" r:id="rId8"/>
    <p:sldId id="262" r:id="rId9"/>
    <p:sldId id="258" r:id="rId10"/>
    <p:sldId id="259" r:id="rId11"/>
    <p:sldId id="260" r:id="rId12"/>
    <p:sldId id="264" r:id="rId13"/>
  </p:sldIdLst>
  <p:sldSz cx="82296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딩 메인" id="{D021EDED-2B2B-4DF7-B290-887DE31959C2}">
          <p14:sldIdLst>
            <p14:sldId id="256"/>
          </p14:sldIdLst>
        </p14:section>
        <p14:section name="로그인 / 회원가입" id="{EF3C94AF-29CD-42F4-9F82-C7BEB8F7F782}">
          <p14:sldIdLst>
            <p14:sldId id="257"/>
          </p14:sldIdLst>
        </p14:section>
        <p14:section name="메인" id="{9E518CCA-572D-47D6-B6A2-A7FBD9D7288D}">
          <p14:sldIdLst>
            <p14:sldId id="265"/>
            <p14:sldId id="274"/>
            <p14:sldId id="273"/>
            <p14:sldId id="275"/>
          </p14:sldIdLst>
        </p14:section>
        <p14:section name="test" id="{EA34DE8A-544F-4274-935E-99ECAE4FBC0D}">
          <p14:sldIdLst>
            <p14:sldId id="261"/>
            <p14:sldId id="262"/>
            <p14:sldId id="258"/>
            <p14:sldId id="259"/>
            <p14:sldId id="26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AFAF"/>
    <a:srgbClr val="FDFAC3"/>
    <a:srgbClr val="D1C8DE"/>
    <a:srgbClr val="FF4F4F"/>
    <a:srgbClr val="C6FADF"/>
    <a:srgbClr val="F6C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3" autoAdjust="0"/>
    <p:restoredTop sz="85596" autoAdjust="0"/>
  </p:normalViewPr>
  <p:slideViewPr>
    <p:cSldViewPr snapToGrid="0">
      <p:cViewPr>
        <p:scale>
          <a:sx n="66" d="100"/>
          <a:sy n="66" d="100"/>
        </p:scale>
        <p:origin x="1930" y="-20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56921-5357-44C2-A704-D538FC7BAE8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ED145-72DA-4F83-A2C5-9A778722E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0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1pPr>
    <a:lvl2pPr marL="38924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2pPr>
    <a:lvl3pPr marL="77849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3pPr>
    <a:lvl4pPr marL="1167746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4pPr>
    <a:lvl5pPr marL="1556995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5pPr>
    <a:lvl6pPr marL="1946244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6pPr>
    <a:lvl7pPr marL="2335493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7pPr>
    <a:lvl8pPr marL="272474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8pPr>
    <a:lvl9pPr marL="311399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17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8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5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3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74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06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6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9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36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2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2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6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4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8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7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4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5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22960" rtl="0" eaLnBrk="1" latinLnBrk="1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1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6D2106-A9C6-40BF-8B7F-B5534B80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483" y="7231711"/>
            <a:ext cx="8556565" cy="4290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97" y="-3130691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577816" y="3107881"/>
            <a:ext cx="7104441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EF6815-1D0A-4399-BA31-E49FF96CE474}"/>
              </a:ext>
            </a:extLst>
          </p:cNvPr>
          <p:cNvGrpSpPr/>
          <p:nvPr/>
        </p:nvGrpSpPr>
        <p:grpSpPr>
          <a:xfrm>
            <a:off x="-163483" y="-2309539"/>
            <a:ext cx="9540240" cy="121083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491582" y="4225437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877393" y="4242343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54060" y="4159432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474225" y="4160590"/>
              <a:ext cx="1285875" cy="9766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044759" y="4234580"/>
              <a:ext cx="1314450" cy="930271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2246052" y="3421534"/>
            <a:ext cx="3767973" cy="3193143"/>
            <a:chOff x="2592367" y="3271924"/>
            <a:chExt cx="3164401" cy="31931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050" y="4911712"/>
              <a:ext cx="1079034" cy="110390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2592367" y="3271924"/>
              <a:ext cx="3164401" cy="3193143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홀로 요리 하는 사람 들을 위한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4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8800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9712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4A8E46-6B72-4E71-927B-CCE41F16A260}"/>
              </a:ext>
            </a:extLst>
          </p:cNvPr>
          <p:cNvSpPr/>
          <p:nvPr/>
        </p:nvSpPr>
        <p:spPr>
          <a:xfrm>
            <a:off x="-12401485" y="5759304"/>
            <a:ext cx="10674799" cy="9267900"/>
          </a:xfrm>
          <a:prstGeom prst="rect">
            <a:avLst/>
          </a:prstGeom>
          <a:solidFill>
            <a:srgbClr val="FDF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15825066" y="694586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DBBD4A-7BCE-4821-829B-F5889B3CC696}"/>
              </a:ext>
            </a:extLst>
          </p:cNvPr>
          <p:cNvSpPr/>
          <p:nvPr/>
        </p:nvSpPr>
        <p:spPr>
          <a:xfrm>
            <a:off x="-11035231" y="4005368"/>
            <a:ext cx="9540240" cy="1210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C239B8-5699-464B-8328-1FC47B3B7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91582" y="4225437"/>
            <a:ext cx="1181100" cy="8731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23178A-604E-4F39-A483-2D50D3EB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393" y="4242343"/>
            <a:ext cx="1140745" cy="8043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107EC5-3900-4794-9994-32A50E563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54060" y="4159432"/>
            <a:ext cx="1303483" cy="9678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CDE572-29C8-49B1-B700-CFCA6DF4E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74225" y="4160590"/>
            <a:ext cx="1285875" cy="9766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77A7EC-F7CE-4A5A-9DE9-4F6155A6E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044759" y="4234580"/>
            <a:ext cx="1314450" cy="9302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148" y="2978265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792" y="5372972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2F6150-6F2C-4E36-98F0-0D6CACD2E7C3}"/>
              </a:ext>
            </a:extLst>
          </p:cNvPr>
          <p:cNvSpPr/>
          <p:nvPr/>
        </p:nvSpPr>
        <p:spPr>
          <a:xfrm flipV="1">
            <a:off x="-8022661" y="5992623"/>
            <a:ext cx="676058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2A6694-410C-4356-B37A-81DB3B3B9A48}"/>
              </a:ext>
            </a:extLst>
          </p:cNvPr>
          <p:cNvSpPr/>
          <p:nvPr/>
        </p:nvSpPr>
        <p:spPr>
          <a:xfrm>
            <a:off x="-12218767" y="1868242"/>
            <a:ext cx="9296400" cy="5345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ECECEEC-C6E6-4735-824B-EC56D9F81EB3}"/>
              </a:ext>
            </a:extLst>
          </p:cNvPr>
          <p:cNvGrpSpPr/>
          <p:nvPr/>
        </p:nvGrpSpPr>
        <p:grpSpPr>
          <a:xfrm>
            <a:off x="579268" y="3930808"/>
            <a:ext cx="7117362" cy="497386"/>
            <a:chOff x="481258" y="3744957"/>
            <a:chExt cx="7321622" cy="49738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CE5D16D-C701-4FD2-902F-98ACE1FAC006}"/>
                </a:ext>
              </a:extLst>
            </p:cNvPr>
            <p:cNvSpPr/>
            <p:nvPr/>
          </p:nvSpPr>
          <p:spPr>
            <a:xfrm>
              <a:off x="481258" y="3744957"/>
              <a:ext cx="7321622" cy="4973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A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ACC3B04-C526-4607-99DA-D07DFEC3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24072" y="3786412"/>
              <a:ext cx="474490" cy="414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CBCC51D-7C7C-481F-B4A0-81829390950A}"/>
              </a:ext>
            </a:extLst>
          </p:cNvPr>
          <p:cNvCxnSpPr>
            <a:cxnSpLocks/>
          </p:cNvCxnSpPr>
          <p:nvPr/>
        </p:nvCxnSpPr>
        <p:spPr>
          <a:xfrm flipV="1">
            <a:off x="-1361440" y="8755100"/>
            <a:ext cx="0" cy="20462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03804"/>
            <a:ext cx="9326880" cy="107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EA30A9A-1A22-49AB-B4E4-908832770665}"/>
              </a:ext>
            </a:extLst>
          </p:cNvPr>
          <p:cNvSpPr/>
          <p:nvPr/>
        </p:nvSpPr>
        <p:spPr>
          <a:xfrm>
            <a:off x="3536634" y="3682296"/>
            <a:ext cx="122755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Search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ED400D6-B44C-4C16-AE0D-96F088CCD5D0}"/>
              </a:ext>
            </a:extLst>
          </p:cNvPr>
          <p:cNvGrpSpPr/>
          <p:nvPr/>
        </p:nvGrpSpPr>
        <p:grpSpPr>
          <a:xfrm>
            <a:off x="515982" y="8034695"/>
            <a:ext cx="7296921" cy="3111724"/>
            <a:chOff x="504407" y="8034695"/>
            <a:chExt cx="7296921" cy="3111724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38EDC351-2F8D-4707-AA56-4855202A4F75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Menu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3A4FF94-E2BC-4064-B879-0DBD75C3BA08}"/>
              </a:ext>
            </a:extLst>
          </p:cNvPr>
          <p:cNvGrpSpPr/>
          <p:nvPr/>
        </p:nvGrpSpPr>
        <p:grpSpPr>
          <a:xfrm>
            <a:off x="504407" y="4731597"/>
            <a:ext cx="7296921" cy="3111724"/>
            <a:chOff x="504407" y="8034695"/>
            <a:chExt cx="7296921" cy="3111724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66B6000-A95E-430E-B306-0E08A52B7870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31696DC-D06E-4148-9FC7-E173824DA9E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42275DB-707A-4D92-B035-9C86B690A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317171" y="7517690"/>
            <a:ext cx="204492" cy="20333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AB56B7-E78E-4837-84C0-95CA55200F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74961" y="7517690"/>
            <a:ext cx="204492" cy="20333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46E81E-CE0A-4785-B328-4CB3DCDFCCAD}"/>
              </a:ext>
            </a:extLst>
          </p:cNvPr>
          <p:cNvGrpSpPr/>
          <p:nvPr/>
        </p:nvGrpSpPr>
        <p:grpSpPr>
          <a:xfrm>
            <a:off x="1319709" y="9196813"/>
            <a:ext cx="863741" cy="1026719"/>
            <a:chOff x="1058108" y="8672141"/>
            <a:chExt cx="863741" cy="10267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7ADC00E-F215-4794-9DD7-C63E915C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8108" y="8672141"/>
              <a:ext cx="863741" cy="734178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332C5F7-2042-408E-AF8B-37D0968543EC}"/>
                </a:ext>
              </a:extLst>
            </p:cNvPr>
            <p:cNvSpPr/>
            <p:nvPr/>
          </p:nvSpPr>
          <p:spPr>
            <a:xfrm>
              <a:off x="1219697" y="932952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한 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C7454A-3F50-4B8C-8708-AFBAAE1A8A2F}"/>
              </a:ext>
            </a:extLst>
          </p:cNvPr>
          <p:cNvGrpSpPr/>
          <p:nvPr/>
        </p:nvGrpSpPr>
        <p:grpSpPr>
          <a:xfrm>
            <a:off x="3034321" y="9196813"/>
            <a:ext cx="707488" cy="1011479"/>
            <a:chOff x="2829146" y="8672141"/>
            <a:chExt cx="707488" cy="101147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70CA990-5B26-46E1-8F1B-C69F1B31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29146" y="8672141"/>
              <a:ext cx="707488" cy="687867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CCE85AE-EE16-4E78-B73A-20AF5296509B}"/>
                </a:ext>
              </a:extLst>
            </p:cNvPr>
            <p:cNvSpPr/>
            <p:nvPr/>
          </p:nvSpPr>
          <p:spPr>
            <a:xfrm>
              <a:off x="2933951" y="931428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일 식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26FCBF-D5A1-4680-9839-64DA6321E5C9}"/>
              </a:ext>
            </a:extLst>
          </p:cNvPr>
          <p:cNvGrpSpPr/>
          <p:nvPr/>
        </p:nvGrpSpPr>
        <p:grpSpPr>
          <a:xfrm>
            <a:off x="848214" y="5296301"/>
            <a:ext cx="3140944" cy="2246685"/>
            <a:chOff x="746287" y="5304262"/>
            <a:chExt cx="3140944" cy="224668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8D7E82B-5746-4EF6-80BE-35A9BD1ECB99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7F00F1-17FA-49DD-9187-2D8657B7FA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C6C7B62-1D1E-488B-9AC9-32A254D835DB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ED4CE63-A767-43EC-BBBC-3519B8D832D9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3B471A6-F4B6-47DB-B184-F91541E66A5A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A73F471-F8C2-44EC-9B26-6B39B61C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5C269CB-D060-4D48-AED4-7A80F6AD9047}"/>
              </a:ext>
            </a:extLst>
          </p:cNvPr>
          <p:cNvGrpSpPr/>
          <p:nvPr/>
        </p:nvGrpSpPr>
        <p:grpSpPr>
          <a:xfrm>
            <a:off x="4325579" y="5296301"/>
            <a:ext cx="3140944" cy="2246685"/>
            <a:chOff x="746287" y="5304262"/>
            <a:chExt cx="3140944" cy="224668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57A477B-070B-4ED5-9BF2-DB63E28ECD74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8402C3-B034-4FCE-8487-DBA4B0B3E0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40AE980-1BA3-4670-8C55-2D512CAA799E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EE926B9-2190-4D1F-9077-DBF053052A72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FEFCB7F-F6D3-48C6-B1E0-B6C937592C0F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3CDD381-3F1D-4160-903B-666C25FA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9B0F45E-2FC8-40B5-A0FE-7BBB41ABAE63}"/>
              </a:ext>
            </a:extLst>
          </p:cNvPr>
          <p:cNvGrpSpPr/>
          <p:nvPr/>
        </p:nvGrpSpPr>
        <p:grpSpPr>
          <a:xfrm>
            <a:off x="6035158" y="9077069"/>
            <a:ext cx="866560" cy="1153500"/>
            <a:chOff x="6245319" y="9082523"/>
            <a:chExt cx="866560" cy="115350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3F107A3-EE36-45D9-B71E-B5168A35131F}"/>
                </a:ext>
              </a:extLst>
            </p:cNvPr>
            <p:cNvSpPr/>
            <p:nvPr/>
          </p:nvSpPr>
          <p:spPr>
            <a:xfrm>
              <a:off x="6418482" y="9829758"/>
              <a:ext cx="579158" cy="406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양 식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5524C16-9F93-4D38-A551-28342FC1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45319" y="9082523"/>
              <a:ext cx="866560" cy="84702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923B698-30B3-49BE-BE71-0600A7E9BBC2}"/>
              </a:ext>
            </a:extLst>
          </p:cNvPr>
          <p:cNvGrpSpPr/>
          <p:nvPr/>
        </p:nvGrpSpPr>
        <p:grpSpPr>
          <a:xfrm>
            <a:off x="4592680" y="9088752"/>
            <a:ext cx="780010" cy="1134780"/>
            <a:chOff x="4802841" y="9094206"/>
            <a:chExt cx="780010" cy="113478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2627280-60D5-4577-8DDC-AE5A30D930C6}"/>
                </a:ext>
              </a:extLst>
            </p:cNvPr>
            <p:cNvSpPr/>
            <p:nvPr/>
          </p:nvSpPr>
          <p:spPr>
            <a:xfrm>
              <a:off x="4957295" y="9859654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중 식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FB41C91-21F2-4D6A-ADC4-30C3B5198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02841" y="9094206"/>
              <a:ext cx="780010" cy="79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03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671" y="2776654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8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68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47D4619-8792-45B6-8391-4C81882007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80" y="8479909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35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CC6BC9C6-9CBD-4C54-B6F1-6363681654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76" y="8483611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38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298729B3-B8A0-4F4D-9962-C0A6BE3DCA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84" y="8478531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6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0289" y="9238709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83875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41463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54610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54610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54610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78918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54610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78918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88161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12817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88161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12817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81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5825066" y="4523394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285FB-BB0A-40E7-9D7A-35743375105B}"/>
              </a:ext>
            </a:extLst>
          </p:cNvPr>
          <p:cNvGrpSpPr/>
          <p:nvPr/>
        </p:nvGrpSpPr>
        <p:grpSpPr>
          <a:xfrm>
            <a:off x="3381773" y="11232889"/>
            <a:ext cx="1466054" cy="1164559"/>
            <a:chOff x="-19668" y="2486230"/>
            <a:chExt cx="1466054" cy="11645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D848D4-4323-4DB2-9A8C-5194E4F9AEBF}"/>
                </a:ext>
              </a:extLst>
            </p:cNvPr>
            <p:cNvSpPr/>
            <p:nvPr/>
          </p:nvSpPr>
          <p:spPr>
            <a:xfrm>
              <a:off x="-19668" y="2486230"/>
              <a:ext cx="1466054" cy="1164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0971BAD-DA87-4409-A211-CEFFEC017B3A}"/>
                </a:ext>
              </a:extLst>
            </p:cNvPr>
            <p:cNvGrpSpPr/>
            <p:nvPr/>
          </p:nvGrpSpPr>
          <p:grpSpPr>
            <a:xfrm>
              <a:off x="171450" y="2681286"/>
              <a:ext cx="1079034" cy="823796"/>
              <a:chOff x="11175355" y="5989176"/>
              <a:chExt cx="1758479" cy="140515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BCBE538-E6DA-4BF9-B1EA-C2B9DD64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5078" y="5989176"/>
                <a:ext cx="1079034" cy="110390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53E78B-2D16-4797-8548-58902552104F}"/>
                  </a:ext>
                </a:extLst>
              </p:cNvPr>
              <p:cNvSpPr/>
              <p:nvPr/>
            </p:nvSpPr>
            <p:spPr>
              <a:xfrm>
                <a:off x="11175355" y="6579162"/>
                <a:ext cx="1758479" cy="815169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631169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Hon Cook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32080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45227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45227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45227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69535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45227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69535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78778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03434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78778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03434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8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728643B-0E8B-42B2-A24A-63F479FB05C4}"/>
              </a:ext>
            </a:extLst>
          </p:cNvPr>
          <p:cNvGrpSpPr/>
          <p:nvPr/>
        </p:nvGrpSpPr>
        <p:grpSpPr>
          <a:xfrm>
            <a:off x="1838970" y="3875235"/>
            <a:ext cx="5943600" cy="8705317"/>
            <a:chOff x="1819920" y="3932385"/>
            <a:chExt cx="5943600" cy="8705317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BEDFEBD-5B11-42BB-B38A-17C2C56A5C9C}"/>
                </a:ext>
              </a:extLst>
            </p:cNvPr>
            <p:cNvSpPr/>
            <p:nvPr/>
          </p:nvSpPr>
          <p:spPr>
            <a:xfrm>
              <a:off x="1819920" y="393238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EB07AA3-0F90-4993-930E-1AC0DDAD485C}"/>
                </a:ext>
              </a:extLst>
            </p:cNvPr>
            <p:cNvSpPr/>
            <p:nvPr/>
          </p:nvSpPr>
          <p:spPr>
            <a:xfrm>
              <a:off x="1819920" y="4766432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EA95D31-F01D-48DC-88C8-A01FC4CA5F9F}"/>
                </a:ext>
              </a:extLst>
            </p:cNvPr>
            <p:cNvSpPr/>
            <p:nvPr/>
          </p:nvSpPr>
          <p:spPr>
            <a:xfrm>
              <a:off x="1819920" y="567115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97ADB21-9140-48F5-A079-B4AB1C2EAA70}"/>
                </a:ext>
              </a:extLst>
            </p:cNvPr>
            <p:cNvSpPr/>
            <p:nvPr/>
          </p:nvSpPr>
          <p:spPr>
            <a:xfrm>
              <a:off x="1819920" y="6577733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BEF8133-7127-4162-A380-1CB2C4BF0FAD}"/>
                </a:ext>
              </a:extLst>
            </p:cNvPr>
            <p:cNvSpPr/>
            <p:nvPr/>
          </p:nvSpPr>
          <p:spPr>
            <a:xfrm>
              <a:off x="1819920" y="7499867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A98AD68-E6C9-4A5C-810D-137CB187108A}"/>
                </a:ext>
              </a:extLst>
            </p:cNvPr>
            <p:cNvSpPr/>
            <p:nvPr/>
          </p:nvSpPr>
          <p:spPr>
            <a:xfrm>
              <a:off x="1819920" y="84220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28150DA-AC6C-415D-BEA3-B02E5AE99908}"/>
                </a:ext>
              </a:extLst>
            </p:cNvPr>
            <p:cNvSpPr/>
            <p:nvPr/>
          </p:nvSpPr>
          <p:spPr>
            <a:xfrm>
              <a:off x="1819920" y="934054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74D71BC-775A-43BA-8E44-5F6C91629DB7}"/>
                </a:ext>
              </a:extLst>
            </p:cNvPr>
            <p:cNvSpPr/>
            <p:nvPr/>
          </p:nvSpPr>
          <p:spPr>
            <a:xfrm>
              <a:off x="1819920" y="1025908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90A59AB-0516-40C5-B441-B1E5561CACE6}"/>
                </a:ext>
              </a:extLst>
            </p:cNvPr>
            <p:cNvSpPr/>
            <p:nvPr/>
          </p:nvSpPr>
          <p:spPr>
            <a:xfrm>
              <a:off x="1819920" y="11173408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D859154-8353-471C-9889-90964BE632F0}"/>
                </a:ext>
              </a:extLst>
            </p:cNvPr>
            <p:cNvSpPr/>
            <p:nvPr/>
          </p:nvSpPr>
          <p:spPr>
            <a:xfrm>
              <a:off x="1819920" y="120849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97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</TotalTime>
  <Words>362</Words>
  <Application>Microsoft Office PowerPoint</Application>
  <PresentationFormat>사용자 지정</PresentationFormat>
  <Paragraphs>166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08서울남산체 B</vt:lpstr>
      <vt:lpstr>tvN 즐거운이야기 Bold</vt:lpstr>
      <vt:lpstr>나눔스퀘어_ac</vt:lpstr>
      <vt:lpstr>나눔스퀘어_ac Bold</vt:lpstr>
      <vt:lpstr>맑은 고딕</vt:lpstr>
      <vt:lpstr>Arial</vt:lpstr>
      <vt:lpstr>Bahnschrift SemiBold</vt:lpstr>
      <vt:lpstr>Bradley Hand ITC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동준</dc:creator>
  <cp:lastModifiedBy>이 동준</cp:lastModifiedBy>
  <cp:revision>92</cp:revision>
  <dcterms:created xsi:type="dcterms:W3CDTF">2020-03-25T07:07:55Z</dcterms:created>
  <dcterms:modified xsi:type="dcterms:W3CDTF">2020-03-26T06:20:50Z</dcterms:modified>
</cp:coreProperties>
</file>